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4.png" ContentType="image/png"/>
  <Override PartName="/ppt/media/image2.jpeg" ContentType="image/jpeg"/>
  <Override PartName="/ppt/media/image3.png" ContentType="image/png"/>
  <Override PartName="/ppt/media/image11.png" ContentType="image/png"/>
  <Override PartName="/ppt/media/image1.jpeg" ContentType="image/jpeg"/>
  <Override PartName="/ppt/media/image6.png" ContentType="image/png"/>
  <Override PartName="/ppt/media/image5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51496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172680" y="120348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3172680" y="276120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815120" y="276120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880" cy="397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251496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251496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815120" y="120348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3172680" y="120348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3172680" y="276120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1815120" y="276120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129276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880" cy="3979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298260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2514960" y="276120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48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401544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the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440" cy="298260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3566160" y="417240"/>
            <a:ext cx="5326560" cy="86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Fit 2017- Data Science Track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Computer Vision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3312000" y="2232000"/>
            <a:ext cx="5686920" cy="11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Luis Fernando Leal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Octubre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39640" y="1200600"/>
            <a:ext cx="823860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Transfer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Muchas veces no tenemos el tiempo y recursos de computo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entrenar una red desde 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Vimos que una red aprende a identificar caracteristicas  en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imagenes,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Estas caracteristicas son muy generales y abstractas en las primeras capas(lineas,curvas).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se vuelven mas especificas y concretas conforme se aumenta la profundidad en las capas.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Podemos reutilizar las primeras capas de una red pre-entrenada en alguna tarea distinta, y aprovechar que estas capas del inicio, detectan caracteristicas muy abstractas y poco especificas para “transferir” el conocimiento de una red a nuestra aplicacion especifica, ahorrando tiempo de desarrollo y de computo.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5118840" y="548640"/>
            <a:ext cx="393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arquitecturas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4" name="" descr=""/>
          <p:cNvPicPr/>
          <p:nvPr/>
        </p:nvPicPr>
        <p:blipFill>
          <a:blip r:embed="rId1"/>
          <a:stretch/>
        </p:blipFill>
        <p:spPr>
          <a:xfrm>
            <a:off x="6677640" y="1200600"/>
            <a:ext cx="2374920" cy="13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539640" y="1200600"/>
            <a:ext cx="8238600" cy="252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Mientras mas imagenes, mejor , no hay que descuidar la calidad de las mismas.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caso de no tener suficienes imagenes , utilizar “Artificial data synthesis” que consiste en generar nuevas imagenes, aplicando pequeñas modificaciones y distorsiones en las imagenes originales . Por ejemplo: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 horizontal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Flip vertical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(cuando haga sentido)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Rotaciones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Traslaciones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5118840" y="548640"/>
            <a:ext cx="393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Tips y Trucos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3518640" y="2194560"/>
            <a:ext cx="5625360" cy="182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5720400" y="268920"/>
            <a:ext cx="364644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Taller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2"/>
          <p:cNvSpPr/>
          <p:nvPr/>
        </p:nvSpPr>
        <p:spPr>
          <a:xfrm>
            <a:off x="127440" y="1403640"/>
            <a:ext cx="81936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Haremos un ejemplo sencillo de computer vision par identificar numeros escritos a mano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720400" y="268920"/>
            <a:ext cx="3646440" cy="858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127440" y="1403640"/>
            <a:ext cx="3391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Dudas o comentarios?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493920" y="1221840"/>
            <a:ext cx="7331760" cy="182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Ciencia que busca proveer a computadoras y sistemas capacidades visuales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similares o incluso mejores que las que poseen los humanos.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dedica a la creacion de aplicaciones inteligentes que permiten la extraccion,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analisis  y entendimiento de informacion y el significado de la misma en una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imagen o secuencia de ellas(por ejemplo videos)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412880" y="510480"/>
            <a:ext cx="427392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 es y para que sirve CV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2103120" y="2834640"/>
            <a:ext cx="4572000" cy="229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85000" y="1129320"/>
            <a:ext cx="2384640" cy="23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Reconocimiento facial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Aplicaciones medicas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5601600" y="548640"/>
            <a:ext cx="3268080" cy="42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Ejemplos y aplicaciones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888120" y="1463040"/>
            <a:ext cx="3501000" cy="138744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922320" y="3200400"/>
            <a:ext cx="2095200" cy="1819080"/>
          </a:xfrm>
          <a:prstGeom prst="rect">
            <a:avLst/>
          </a:prstGeom>
          <a:ln>
            <a:noFill/>
          </a:ln>
        </p:spPr>
      </p:pic>
      <p:sp>
        <p:nvSpPr>
          <p:cNvPr id="88" name="CustomShape 3"/>
          <p:cNvSpPr/>
          <p:nvPr/>
        </p:nvSpPr>
        <p:spPr>
          <a:xfrm>
            <a:off x="4383360" y="1188720"/>
            <a:ext cx="4047120" cy="25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Clasificacion de identificacion de objetos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Self driving cars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4549680" y="1467720"/>
            <a:ext cx="2125440" cy="145836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4572000" y="3200400"/>
            <a:ext cx="2714400" cy="164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158040" y="1280160"/>
            <a:ext cx="862020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humanos somos excelentes en tareas visuales,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nacemos biologicamente preparados.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Para una computadora una imagen es simplemente una coleccion(matriz)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valores numericos y un video simplemente una sucesion de 1 o mas matrices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numericas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4297680" y="548640"/>
            <a:ext cx="4754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que es tan dificil para una computadora?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3589920" y="2743200"/>
            <a:ext cx="2018880" cy="2085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12240" y="1098360"/>
            <a:ext cx="9118440" cy="20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metodo tradicional  se basa en reglas y deteccion de caracteristicas predefinidas.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Por ejemplo para una aplicacion de deteccion de frutas,podriamos definir reglas como: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Detectar colores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Detectar proporcion de colores(por ejemplo que porcentaje de la imagen es verde y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que porcentaje es rojo)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Detectar si es alargada(como banano) o redonda(como naranja)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Etc,etc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6217920" y="510480"/>
            <a:ext cx="2560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 Tradicional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3456360" y="2834640"/>
            <a:ext cx="2121480" cy="219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112680" y="1098360"/>
            <a:ext cx="8929800" cy="1614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Problemas?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1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Necesitamos miles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reglas, y miles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lineas de codigo para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cada una</a:t>
            </a:r>
            <a:endParaRPr b="1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mundo real tiene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mucha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variacion,conforme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mas imagenes llegan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sistema, las reglas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 definimos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empiezan a romperse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y ser insuficientes.</a:t>
            </a:r>
            <a:endParaRPr b="1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6217920" y="510480"/>
            <a:ext cx="2560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 Tradicional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" descr=""/>
          <p:cNvPicPr/>
          <p:nvPr/>
        </p:nvPicPr>
        <p:blipFill>
          <a:blip r:embed="rId1"/>
          <a:stretch/>
        </p:blipFill>
        <p:spPr>
          <a:xfrm>
            <a:off x="525600" y="2948400"/>
            <a:ext cx="3040560" cy="1715040"/>
          </a:xfrm>
          <a:prstGeom prst="rect">
            <a:avLst/>
          </a:prstGeom>
          <a:ln>
            <a:noFill/>
          </a:ln>
        </p:spPr>
      </p:pic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3657600" y="2712600"/>
            <a:ext cx="2090160" cy="195948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6319080" y="2983680"/>
            <a:ext cx="1636200" cy="154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679320" y="1098360"/>
            <a:ext cx="7808040" cy="255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En vez de definir reglas y caracteristicas manualmente, hacemos que un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 las aprenda y  deduzca de ejemplos(datos) y experiencia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ejemplos son imagenes existentes e informacion de lo que estas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contienen y la experiencia es el proceso de entrenamiento en el que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mostramos al sistema las imagenes e informacion en esta y el sistema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intenta “adivinar” que hay en ellas.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 el tiempo el sistema aprende de sus aciertos y errores y ajusta sus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reglas internas para producir mejores resultados.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Supervised learning</a:t>
            </a:r>
            <a:endParaRPr b="1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5303520" y="510480"/>
            <a:ext cx="3474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 por 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tretch/>
        </p:blipFill>
        <p:spPr>
          <a:xfrm>
            <a:off x="3261600" y="3383280"/>
            <a:ext cx="3047760" cy="171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CustomShape 1"/>
          <p:cNvSpPr/>
          <p:nvPr/>
        </p:nvSpPr>
        <p:spPr>
          <a:xfrm>
            <a:off x="539640" y="1200600"/>
            <a:ext cx="8412840" cy="228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Regresion logistica: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recomendada unicamente para prototipado y pruebas de concepto rapida ya que existen mejores opciones.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neuronal: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Puede proveer mejores resultados que regresion logistica debido a que aprende a identificar jerarquias semanticas.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CustomShape 2"/>
          <p:cNvSpPr/>
          <p:nvPr/>
        </p:nvSpPr>
        <p:spPr>
          <a:xfrm>
            <a:off x="5118840" y="548640"/>
            <a:ext cx="393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arquitecturas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2103120" y="2371680"/>
            <a:ext cx="4673160" cy="1743120"/>
          </a:xfrm>
          <a:prstGeom prst="rect">
            <a:avLst/>
          </a:prstGeom>
          <a:ln>
            <a:noFill/>
          </a:ln>
        </p:spPr>
      </p:pic>
      <p:sp>
        <p:nvSpPr>
          <p:cNvPr id="108" name="TextShape 3"/>
          <p:cNvSpPr txBox="1"/>
          <p:nvPr/>
        </p:nvSpPr>
        <p:spPr>
          <a:xfrm>
            <a:off x="0" y="4023360"/>
            <a:ext cx="9244440" cy="110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ambos algoritmos,representamos la imagen como un vector en lugar de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matriz, es decir que si la imagen origianal es de 5X5 pixeles, deberemos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convertirla a un vector de 25 elementos, 1 por pixel. Pero se pierde la relacion espacial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(ubicacion) entre pixeles.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39640" y="1200600"/>
            <a:ext cx="8412840" cy="365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neuronal convolucional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La mejor opcion para trabajar con imagenes.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Si toma en cuenta la relacion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espacial(temporal) entre pixeles y elementos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la imagen.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Se basa en filtros que se activan ante la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presencia de elementos y patrones que la red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aprende por si misma a identificar.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Estos filtros se pasan por toda la imagen para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buscar elementos importantes en toda la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imagen.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Los filtros funcionan como detector de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caracteristicas.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hay que convertir la imagen a un vector de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pixeles, este tipo de red si maneja la imagen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como matriz.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5118840" y="548640"/>
            <a:ext cx="39337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Algoritmos y arquitecturas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1828800" y="3753000"/>
            <a:ext cx="5844240" cy="139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441</TotalTime>
  <Application>LibreOffice/5.3.1.2$Linux_X86_64 LibreOffice_project/30m0$Build-2</Application>
  <Words>478</Words>
  <Paragraphs>55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2017-10-15T22:16:43Z</dcterms:modified>
  <cp:revision>64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